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8F2-7C9F-438C-B9B1-16C83CC90BD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5785-EF4F-4972-990D-3EE3D0CBB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3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8F2-7C9F-438C-B9B1-16C83CC90BD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5785-EF4F-4972-990D-3EE3D0CBB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9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8F2-7C9F-438C-B9B1-16C83CC90BD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5785-EF4F-4972-990D-3EE3D0CBB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0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8F2-7C9F-438C-B9B1-16C83CC90BD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5785-EF4F-4972-990D-3EE3D0CBB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5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8F2-7C9F-438C-B9B1-16C83CC90BD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5785-EF4F-4972-990D-3EE3D0CBB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9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8F2-7C9F-438C-B9B1-16C83CC90BD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5785-EF4F-4972-990D-3EE3D0CBB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44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8F2-7C9F-438C-B9B1-16C83CC90BD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5785-EF4F-4972-990D-3EE3D0CBB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8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8F2-7C9F-438C-B9B1-16C83CC90BD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5785-EF4F-4972-990D-3EE3D0CBB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4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8F2-7C9F-438C-B9B1-16C83CC90BD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5785-EF4F-4972-990D-3EE3D0CBB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1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8F2-7C9F-438C-B9B1-16C83CC90BD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5785-EF4F-4972-990D-3EE3D0CBB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8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18F2-7C9F-438C-B9B1-16C83CC90BD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5785-EF4F-4972-990D-3EE3D0CBB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4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18F2-7C9F-438C-B9B1-16C83CC90BD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C5785-EF4F-4972-990D-3EE3D0CBB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1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для презентац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65178" y="125419"/>
            <a:ext cx="3829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«ДЕНЬ  ЗНАНИЙ»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Группа «Ромашка»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2" y="839533"/>
            <a:ext cx="3766340" cy="2824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54" y="793265"/>
            <a:ext cx="3750833" cy="281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12" y="1119669"/>
            <a:ext cx="4266292" cy="23997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4" y="3606372"/>
            <a:ext cx="5336957" cy="30020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4" y="3606390"/>
            <a:ext cx="5383605" cy="302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Natusiksbk</dc:creator>
  <cp:lastModifiedBy>Natusiksbk</cp:lastModifiedBy>
  <cp:revision>2</cp:revision>
  <dcterms:created xsi:type="dcterms:W3CDTF">2022-09-26T14:12:08Z</dcterms:created>
  <dcterms:modified xsi:type="dcterms:W3CDTF">2022-09-26T14:23:55Z</dcterms:modified>
</cp:coreProperties>
</file>