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6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6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9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7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0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4693-D323-426C-AACD-28726C93E1AC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8604-E1A4-45FC-9317-B6D63316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ir.mobi/uploads/posts/2021-03/1616981631_37-p-fon-dlya-prezentatsii-s-ramkoi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1690" y="161365"/>
            <a:ext cx="4948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«ДЕНЬ ФИЗКУЛЬТУРНИКА»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Группа «Ромашка»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" y="1038113"/>
            <a:ext cx="4245684" cy="3184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8" y="1188719"/>
            <a:ext cx="3492651" cy="2619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43" y="984325"/>
            <a:ext cx="4037703" cy="3028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1" y="3266609"/>
            <a:ext cx="2553596" cy="3404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5" y="3471899"/>
            <a:ext cx="2399628" cy="3199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09" y="3793484"/>
            <a:ext cx="3837225" cy="28779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50" y="3266609"/>
            <a:ext cx="2553595" cy="34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Natusiksbk</dc:creator>
  <cp:lastModifiedBy>Natusiksbk</cp:lastModifiedBy>
  <cp:revision>2</cp:revision>
  <dcterms:created xsi:type="dcterms:W3CDTF">2022-09-26T14:25:24Z</dcterms:created>
  <dcterms:modified xsi:type="dcterms:W3CDTF">2022-09-26T14:34:45Z</dcterms:modified>
</cp:coreProperties>
</file>