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70" r:id="rId13"/>
    <p:sldId id="26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CB510D61-3B50-455A-94D3-F011426EA533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5F5D11F1-A309-4680-B638-B5883B8DF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935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10D61-3B50-455A-94D3-F011426EA533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11F1-A309-4680-B638-B5883B8DF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972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10D61-3B50-455A-94D3-F011426EA533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11F1-A309-4680-B638-B5883B8DF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708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10D61-3B50-455A-94D3-F011426EA533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11F1-A309-4680-B638-B5883B8DF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575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10D61-3B50-455A-94D3-F011426EA533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11F1-A309-4680-B638-B5883B8DF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087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10D61-3B50-455A-94D3-F011426EA533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11F1-A309-4680-B638-B5883B8DF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74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10D61-3B50-455A-94D3-F011426EA533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11F1-A309-4680-B638-B5883B8DF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980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CB510D61-3B50-455A-94D3-F011426EA533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11F1-A309-4680-B638-B5883B8DF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431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B510D61-3B50-455A-94D3-F011426EA533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11F1-A309-4680-B638-B5883B8DF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740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10D61-3B50-455A-94D3-F011426EA533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11F1-A309-4680-B638-B5883B8DF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152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10D61-3B50-455A-94D3-F011426EA533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11F1-A309-4680-B638-B5883B8DF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6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10D61-3B50-455A-94D3-F011426EA533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11F1-A309-4680-B638-B5883B8DF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453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10D61-3B50-455A-94D3-F011426EA533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11F1-A309-4680-B638-B5883B8DF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99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10D61-3B50-455A-94D3-F011426EA533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11F1-A309-4680-B638-B5883B8DF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423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10D61-3B50-455A-94D3-F011426EA533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11F1-A309-4680-B638-B5883B8DF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950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10D61-3B50-455A-94D3-F011426EA533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11F1-A309-4680-B638-B5883B8DF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5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10D61-3B50-455A-94D3-F011426EA533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11F1-A309-4680-B638-B5883B8DF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786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CB510D61-3B50-455A-94D3-F011426EA533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5F5D11F1-A309-4680-B638-B5883B8DF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191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4955" y="869795"/>
            <a:ext cx="8825658" cy="260938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92D050"/>
                </a:solidFill>
              </a:rPr>
              <a:t>Сюжетно-ролевая игра «Магазин»</a:t>
            </a:r>
            <a:endParaRPr lang="ru-RU" b="1" dirty="0">
              <a:solidFill>
                <a:srgbClr val="92D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99716" y="3880624"/>
            <a:ext cx="4568283" cy="1377176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МБДОУ ЦРР д/с «Теремок»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Старшая группа «Радуга»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Воспитатели: </a:t>
            </a:r>
            <a:r>
              <a:rPr lang="ru-RU" b="1" dirty="0" err="1" smtClean="0">
                <a:solidFill>
                  <a:srgbClr val="FFFF00"/>
                </a:solidFill>
              </a:rPr>
              <a:t>Мингалимова</a:t>
            </a:r>
            <a:r>
              <a:rPr lang="ru-RU" b="1" dirty="0" smtClean="0">
                <a:solidFill>
                  <a:srgbClr val="FFFF00"/>
                </a:solidFill>
              </a:rPr>
              <a:t> т. г.</a:t>
            </a:r>
          </a:p>
          <a:p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smtClean="0">
                <a:solidFill>
                  <a:srgbClr val="FFFF00"/>
                </a:solidFill>
              </a:rPr>
              <a:t>                           Бутакова Н. П.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24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80" y="401445"/>
            <a:ext cx="10805532" cy="591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0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8" y="615461"/>
            <a:ext cx="11095463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0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32" y="615461"/>
            <a:ext cx="11574966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93" y="615461"/>
            <a:ext cx="11184674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7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73" y="615461"/>
            <a:ext cx="11697630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9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6" y="615461"/>
            <a:ext cx="1177568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2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98" y="615461"/>
            <a:ext cx="11485756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7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4" y="615461"/>
            <a:ext cx="11519211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8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42" y="615461"/>
            <a:ext cx="11496908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8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76" y="660066"/>
            <a:ext cx="10459843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3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80" y="367990"/>
            <a:ext cx="10772079" cy="603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4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83" y="615461"/>
            <a:ext cx="11563816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2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Совет директоров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TM02900722[[fn=Ион (конференц-зал)]]</Template>
  <TotalTime>26</TotalTime>
  <Words>29</Words>
  <Application>Microsoft Office PowerPoint</Application>
  <PresentationFormat>Широкоэкранный</PresentationFormat>
  <Paragraphs>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Совет директоров</vt:lpstr>
      <vt:lpstr>Сюжетно-ролевая игра «Магазин»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Сюжетно-ролевая игра «Магазин»</dc:title>
  <dc:creator>ruslan</dc:creator>
  <cp:lastModifiedBy>ruslan</cp:lastModifiedBy>
  <cp:revision>4</cp:revision>
  <dcterms:created xsi:type="dcterms:W3CDTF">2021-11-24T11:26:41Z</dcterms:created>
  <dcterms:modified xsi:type="dcterms:W3CDTF">2021-11-24T11:53:39Z</dcterms:modified>
</cp:coreProperties>
</file>