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0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19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8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4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6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9CA6-8F3C-4A36-ADA4-920B40634EB0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8B4A-7F58-45A3-8267-86571329F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6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ки для слайдов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6988" y="408790"/>
            <a:ext cx="7229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«Международный день Мира»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                          ГРУППА «РОМАШКА»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5" y="1006866"/>
            <a:ext cx="3872753" cy="2904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6" y="1006866"/>
            <a:ext cx="4347572" cy="2815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1382" y="2133393"/>
            <a:ext cx="4152002" cy="3114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8" y="3509167"/>
            <a:ext cx="4109422" cy="3082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36" y="3690394"/>
            <a:ext cx="4347572" cy="30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Natusiksbk</dc:creator>
  <cp:lastModifiedBy>Natusiksbk</cp:lastModifiedBy>
  <cp:revision>2</cp:revision>
  <dcterms:created xsi:type="dcterms:W3CDTF">2022-09-26T14:35:20Z</dcterms:created>
  <dcterms:modified xsi:type="dcterms:W3CDTF">2022-09-26T14:50:59Z</dcterms:modified>
</cp:coreProperties>
</file>